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2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17T11:53:02.929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180 329,'424'0,"-795"0,450 1,107-3,-181 2,1-1,-1 0,1 0,-1 0,0-1,10-4,-14 6,-1 0,1 0,-1 0,0-1,1 1,-1 0,0 0,1-1,-1 1,0 0,1-1,-1 1,0 0,1-1,-1 1,0 0,0-1,1 1,-1-1,0 1,0-1,0 1,0 0,0-1,0 1,0-1,1 1,-1-1,-1 1,1-2,-1 1,1 0,-1 0,0 0,-1-1,1 1,0 0,0 0,0 0,-1 1,1-1,0 0,-1 0,1 1,-3-2,-17-6,-1 2,1 0,-1 1,-44-4,-98 2,121 6,-40 0,773-52,571-79,-1213 124,-32 6,0 0,0-1,-1-1,1 0,26-13,-42 17,0 0,-1 0,1 0,0 0,0 0,0 0,-1 0,1 0,0 0,0 0,0 0,-1 0,1-1,0 1,0 0,0 0,0 0,-1 0,1-1,0 1,0 0,0 0,0 0,0 0,0-1,0 1,-1 0,1 0,0-1,0 1,0 0,0 0,0 0,0-1,0 1,0 0,0 0,0 0,0-1,0 1,0 0,1 0,-1-1,0 1,0 0,0 0,0 0,0-1,0 1,0 0,1 0,-1 0,0 0,0 0,0-1,0 1,1 0,-1 0,0 0,0 0,1 0,-27-5,0 2,1 1,-1 0,-51 6,18-2,-72-1,47-3,1 4,-159 25,158-7,-1-5,-1-3,-108 1,-106 2,119-2,175-13,-90 4,1 3,-151 32,189-23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17T11:53:36.23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1 261 24575,'64'4'0,"-1"2"0,112 26 0,-122-20 0,1-1 0,1-3 0,-1-3 0,78-1 0,-126-5 0,0 1 0,0-1 0,-1 0 0,1-1 0,0 1 0,-1-1 0,1 0 0,-1 0 0,0-1 0,0 0 0,0 0 0,6-4 0,-9 5 0,-1 0 0,1 1 0,0-1 0,-1 0 0,1 0 0,-1 0 0,1-1 0,-1 1 0,0 0 0,0 0 0,0-1 0,0 1 0,-1-1 0,1 1 0,-1 0 0,1-1 0,-1 1 0,0-1 0,0 1 0,0-1 0,0 0 0,0 1 0,-1 0 0,1-1 0,-1 1 0,0-1 0,1 1 0,-1-1 0,0 1 0,-2-2 0,-2-5 0,0 0 0,-1 0 0,0 1 0,0 0 0,-1 0 0,0 1 0,-1-1 0,0 2 0,0-1 0,0 1 0,-1 0 0,-14-7 0,-15-5 0,-72-25 0,61 25 0,-122-41-1365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17T11:53:51.27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429 443 24575,'-7'0'0,"1"-1"0,0 0 0,-1 0 0,1 0 0,0-1 0,0 0 0,0 0 0,0-1 0,0 0 0,-8-5 0,-53-43 0,27 19 0,-31-15 0,44 31 0,1-1 0,1-2 0,1 0 0,-26-27 0,48 44 0,0-1 0,0 1 0,0 0 0,0-1 0,0 1 0,1-1 0,-1 1 0,1-1 0,0 0 0,0 0 0,0 0 0,0 1 0,0-1 0,1 0 0,-1 0 0,1 0 0,0 0 0,0 0 0,0 0 0,0-6 0,2 5 0,-1 1 0,1-1 0,-1 1 0,1 0 0,0-1 0,1 1 0,-1 0 0,0 0 0,1 0 0,0 0 0,-1 1 0,1-1 0,0 1 0,4-3 0,6-3 0,0 1 0,0 0 0,1 1 0,0 0 0,0 2 0,1-1 0,16-2 0,-28 7 0,13-4 0,1 2 0,-1 0 0,0 0 0,0 2 0,24 1 0,-40-1 0,0 0 0,1 0 0,-1 0 0,0 0 0,0 0 0,0 0 0,0 0 0,0 0 0,1 0 0,-1 0 0,0 0 0,0 0 0,0 0 0,0 0 0,0 0 0,1 0 0,-1 0 0,0 0 0,0 0 0,0 1 0,0-1 0,0 0 0,1 0 0,-1 0 0,0 0 0,0 0 0,0 0 0,0 0 0,0 0 0,0 0 0,0 1 0,0-1 0,0 0 0,1 0 0,-1 0 0,0 0 0,0 0 0,0 1 0,0-1 0,0 0 0,0 0 0,0 0 0,0 0 0,0 0 0,0 1 0,0-1 0,0 0 0,0 0 0,0 0 0,0 0 0,0 0 0,0 1 0,0-1 0,0 0 0,0 0 0,0 0 0,-1 0 0,1 0 0,0 0 0,0 1 0,0-1 0,-13 8 0,-13 4 0,13-6 0,13-1 0,28 1 0,501-2 0,-294-7 0,-183 1 0,-34 1 0,0 0 0,0 1 0,1 1 0,-1 1 0,30 7 0,-45-9 0,-1 1 0,1 0 0,-1 0 0,0 0 0,1 0 0,-1 1 0,0-1 0,1 0 0,-1 1 0,0 0 0,0-1 0,0 1 0,0 0 0,-1 0 0,1 0 0,0 0 0,-1 0 0,0 1 0,1-1 0,1 5 0,-2-3 0,0 1 0,-1-1 0,1 1 0,-1-1 0,0 1 0,0-1 0,0 1 0,-1-1 0,1 0 0,-1 1 0,-2 5 0,-4 9 0,0-1 0,-1 0 0,-1 0 0,-16 22 0,-63 90-10,49-78-442,4 2 1,-54 105-1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17T11:54:03.36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188 0 24575,'-3'21'0,"0"-1"0,-1 0 0,-1 0 0,-1 0 0,0 0 0,-2-1 0,0 0 0,-1-1 0,-13 20 0,-25 59 0,46-96 0,0 1 0,0 0 0,0 0 0,0 1 0,1-1 0,-1 0 0,1 0 0,-1 0 0,1 0 0,0 0 0,0 1 0,0-1 0,0 0 0,0 0 0,1 0 0,-1 0 0,1 1 0,-1-1 0,1 0 0,0 0 0,0 0 0,0 0 0,0 0 0,0 0 0,0-1 0,0 1 0,1 0 0,-1 0 0,1-1 0,-1 1 0,1-1 0,-1 0 0,1 1 0,0-1 0,0 0 0,0 0 0,0 0 0,0 0 0,2 1 0,10 2 0,-1 0 0,1-1 0,0-1 0,-1 0 0,17 0 0,-22-2 0,209 3 0,19 0 0,-190 4 0,-42-4 0,-11-1 0,-16-2 0,-122-26 0,70 11 0,-89-6 0,111 20-341,0 2 0,0 2-1,-78 16 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17T11:54:27.59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1 584 24575,'0'-7'0,"0"-22"0,13-27 0,26-31 0,12-20 0,11-7 0,-5 11 0,-6 22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17T11:54:43.33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920 34 24575,'0'37'0,"-2"1"0,-8 45 0,6-66 0,1 0 0,-2-1 0,0 0 0,-1 0 0,-1-1 0,0 1 0,-12 17 0,15-28 0,-1 0 0,1 0 0,-1 0 0,0-1 0,0 0 0,-1 0 0,1 0 0,-1-1 0,0 1 0,0-1 0,0-1 0,-1 1 0,1-1 0,0 0 0,-1-1 0,0 1 0,-7 0 0,-16 0 0,1 0 0,-48-4 0,48 1 0,-49-3 0,25 0 0,-1 2 0,0 3 0,0 2 0,-94 17 0,123-12 0,-31 8 0,53-15 0,0-1 0,0 1 0,0-1 0,1 0 0,-1 1 0,0-1 0,0-1 0,0 1 0,0 0 0,0-1 0,0 1 0,0-1 0,1 0 0,-5-2 0,6 3 0,1 0 0,-1-1 0,1 1 0,-1-1 0,1 1 0,-1-1 0,1 0 0,-1 1 0,1-1 0,0 1 0,-1-1 0,1 0 0,0 1 0,0-1 0,-1 0 0,1 1 0,0-1 0,0 0 0,0 0 0,0 1 0,0-1 0,0 0 0,0 0 0,0 1 0,0-1 0,0 0 0,0 1 0,1-1 0,-1 0 0,0 1 0,0-1 0,1 0 0,-1 1 0,0-1 0,1 0 0,-1 1 0,1-1 0,-1 1 0,1-1 0,-1 1 0,1-1 0,0 0 0,27-23 0,-27 23 0,89-56 23,1 4 0,195-80-1,-51 26-1455,-174 76-5393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17T11:54:49.7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 24575,'0'0'-8191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17T11:55:29.94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163 6 24575,'80'-2'0,"-49"-1"0,0 2 0,-1 2 0,1 0 0,56 11 0,-84-11 0,1 0 0,-1 0 0,0 0 0,1 1 0,-1-1 0,0 1 0,0 0 0,0-1 0,0 1 0,-1 1 0,1-1 0,-1 0 0,1 1 0,-1-1 0,0 1 0,1 0 0,-1 0 0,-1 0 0,1 0 0,0 0 0,-1 0 0,0 0 0,1 0 0,-1 1 0,-1-1 0,1 1 0,0-1 0,-1 1 0,0-1 0,1 0 0,-2 1 0,1-1 0,0 1 0,-1-1 0,1 1 0,-2 3 0,-1 5 0,0 0 0,-1-1 0,-1 0 0,1 0 0,-2 0 0,1-1 0,-2 1 0,1-2 0,-12 14 0,11-15 0,-1 0 0,0-1 0,0 0 0,-1 0 0,0-1 0,0 0 0,0-1 0,-1 1 0,0-2 0,0 0 0,0 0 0,-16 4 0,-3-3 0,0-1 0,-1-1 0,-38-2 0,-95-8 0,291 8 0,61-4 0,-152-2-1365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17T11:55:39.09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24575,'29'26'0,"1"0"0,1-2 0,46 27 0,-20-14 0,5 1 0,112 50 0,-93-50 0,-78-36 0,0-1 0,0 1 0,0-1 0,0 0 0,0 0 0,0 0 0,0 0 0,0-1 0,0 1 0,0-1 0,1 0 0,-1 0 0,0 0 0,0 0 0,1 0 0,-1-1 0,0 0 0,3 0 0,-3-1 0,-1 0 0,0 1 0,1-1 0,-1 0 0,0 0 0,0 0 0,0 0 0,-1-1 0,1 1 0,0 0 0,-1-1 0,0 1 0,1-1 0,-1 0 0,0 1 0,0-1 0,0 0 0,-1 0 0,1 1 0,-1-7 0,2-1 17,0-1 0,-2 1 1,1-1-1,-1 0 0,-1 0 0,-1-10 0,1 17-95,0 0 0,0 0 0,0 0-1,-1 1 1,1-1 0,-1 0 0,0 1 0,0-1 0,0 1-1,0-1 1,-1 1 0,1 0 0,-1 0 0,0 0 0,0 1-1,0-1 1,0 1 0,-7-4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17T11:55:44.95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49 1 24575,'-7'0'0,"-9"0"0,-1 0 0,8 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17T11:55:45.32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17T11:53:03.329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17T11:55:47.10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 24575,'0'0'-8191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17T11:55:58.15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245 222 24575,'2'13'0,"0"0"0,1 0 0,1 0 0,0 0 0,0 0 0,2-1 0,-1 0 0,2 0 0,-1 0 0,16 18 0,8 19 0,-4 2 0,3-2 0,2-1 0,2-1 0,54 59 0,-85-104 0,-1-1 0,1 1 0,0-1 0,-1 0 0,1 1 0,0-1 0,0 0 0,0 0 0,0 0 0,0 0 0,0-1 0,0 1 0,0 0 0,0-1 0,0 0 0,0 1 0,0-1 0,0 0 0,1 0 0,-1 0 0,0 0 0,0-1 0,0 1 0,0-1 0,0 1 0,0-1 0,0 0 0,0 1 0,0-1 0,0 0 0,0 0 0,0-1 0,0 1 0,-1 0 0,1-1 0,2-1 0,-2 1 0,0 0 0,0 0 0,0-1 0,0 1 0,-1 0 0,1-1 0,-1 1 0,1-1 0,-1 0 0,0 1 0,0-1 0,0 0 0,0 0 0,-1 0 0,1 0 0,-1 0 0,0 0 0,1 0 0,-1 0 0,-1 0 0,1 0 0,0 0 0,-1 1 0,1-1 0,-2-4 0,-1 3 0,0-1 0,1 1 0,-1 0 0,-1 1 0,1-1 0,0 1 0,-1-1 0,0 1 0,0 0 0,0 0 0,0 1 0,0-1 0,-1 1 0,1 0 0,-1 0 0,-7-2 0,-11-3 0,0 2 0,-29-4 0,29 5 0,5 1 0,1-2 0,0 0 0,0-1 0,0 0 0,1-2 0,-18-10 0,-85-63 0,103 68 0,13 11 0,-5-3 0,0-1 0,0-1 0,1 1 0,-10-13 0,15 17 0,1 0 0,0 0 0,-1 1 0,1-1 0,0 0 0,0 0 0,1-1 0,-1 1 0,0 0 0,1 0 0,-1 0 0,1 0 0,0-1 0,-1 1 0,1 0 0,0 0 0,0-1 0,1 1 0,-1 0 0,0 0 0,1 0 0,0-1 0,-1 1 0,1 0 0,0 0 0,1-2 0,6-6 0,0 0 0,1 0 0,0 1 0,1 0 0,0 0 0,0 2 0,1-1 0,19-10 0,-16 9 0,263-135 0,-148 83 0,-85 39 0,-38 22 0,-9 7 0,-12 10 0,-69 68 0,-183 144 0,-37-19 0,285-189-55,18-21 59,1 0 0,0 1 1,0-1-1,0 1 0,0-1 0,0 1 0,0-1 0,0 0 0,0 1 1,0-1-1,0 1 0,0-1 0,0 1 0,0-1 0,1 0 0,-1 1 1,0-1-1,0 1 0,0-1 0,1 0 0,-1 1 0,0-1 1,0 0-1,1 1 0,-1-1 0,0 0 0,1 1 0,-1-1 0,0 0 1,1 0-1,-1 0 0,1 1 0,4 1-185,0-1 0,-1 1 0,1-1 0,0 0 1,0 0-1,1-1 0,4 1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17T11:56:05.76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369 232 24575,'-32'1'0,"18"0"0,0-1 0,1 0 0,-1-1 0,0-1 0,-19-4 0,29 5 0,1 0 0,-1-1 0,1 1 0,-1-1 0,1 0 0,0 0 0,-1 0 0,1-1 0,0 1 0,0-1 0,1 0 0,-1 0 0,0 1 0,1-2 0,0 1 0,0 0 0,0 0 0,0-1 0,0 1 0,1-1 0,-1 0 0,1 1 0,-1-8 0,1 4 0,0 0 0,0 0 0,1 0 0,0 1 0,0-1 0,1 0 0,0 0 0,0 1 0,1-1 0,-1 0 0,1 1 0,1-1 0,5-10 0,-7 14 0,1 0 0,0-1 0,0 1 0,0 0 0,1 1 0,-1-1 0,0 0 0,1 1 0,0-1 0,0 1 0,0 0 0,0 0 0,0 0 0,0 0 0,0 0 0,1 1 0,-1 0 0,0-1 0,1 1 0,0 0 0,-1 1 0,1-1 0,-1 1 0,1-1 0,0 1 0,-1 0 0,5 1 0,-6-1 0,-1 0 0,1 1 0,-1-1 0,1 0 0,-1 1 0,1-1 0,-1 1 0,1 0 0,-1-1 0,0 1 0,1 0 0,-1 0 0,0 0 0,0 0 0,1 0 0,-1 0 0,0 0 0,0 0 0,0 1 0,0-1 0,-1 0 0,1 0 0,0 1 0,0 1 0,-1-2 0,1 0 0,-1 0 0,0 1 0,0-1 0,-1 0 0,1 0 0,0 0 0,0 1 0,-1-1 0,1 0 0,0 0 0,-1 0 0,1 0 0,-1 0 0,1 0 0,-1 0 0,0 0 0,0 0 0,1 0 0,-1 0 0,0 0 0,0 0 0,0-1 0,0 1 0,0 0 0,0-1 0,0 1 0,0 0 0,0-1 0,0 1 0,0-1 0,-3 1 0,-10 4 9,0-1 0,-1 0 0,0-1-1,0 0 1,-22 0 0,-84-3-316,69-1-804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17T11:56:40.15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60 1 24575,'-1'5'0,"0"0"0,0 1 0,0-1 0,0 0 0,-1 0 0,-4 9 0,-6 20 0,1 10 0,-10 47 0,20-85 0,1 0 0,-1 0 0,1 0 0,0 0 0,0 0 0,1 0 0,0 0 0,0 0 0,0 0 0,1 0 0,3 9 0,-2-11 0,-1 0 0,1 0 0,0-1 0,0 1 0,0-1 0,1 0 0,-1 0 0,1 0 0,0 0 0,0-1 0,0 1 0,0-1 0,0 0 0,8 2 0,70 17 0,-43-13 0,-11-1-120,-13-2 171,-1-1-1,2 0 1,-1-1-1,17 0 0,-29-3-101,-1 1-1,1-1 1,0 0-1,0-1 0,-1 1 1,1 0-1,0-1 0,0 0 1,-1 1-1,1-1 0,0 0 1,-1 0-1,1-1 1,-1 1-1,0 0 0,1-1 1,-1 0-1,0 1 0,0-1 1,0 0-1,0 0 0,0 0 1,0-1-1,-1 1 1,1 0-1,-1-1 0,1 1 1,0-4-1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17T11:56:49.98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564 355 24575,'-10'-2'0,"1"0"0,-1 0 0,1-1 0,0-1 0,0 1 0,0-2 0,0 1 0,1-1 0,-1 0 0,1-1 0,-7-7 0,-24-12 0,-130-65 0,-5-3 0,168 90 0,-37-26 0,42 28 0,-1 0 0,1-1 0,-1 1 0,1 0 0,0 0 0,0-1 0,-1 1 0,1-1 0,0 1 0,0-1 0,1 1 0,-1-1 0,0 0 0,0 0 0,1 1 0,-1-1 0,1 0 0,0 0 0,-1 1 0,1-1 0,0-3 0,1 4 0,-1 0 0,1 0 0,-1-1 0,1 1 0,0 0 0,-1 0 0,1 0 0,0 0 0,0 0 0,0 0 0,0 0 0,0 0 0,0 0 0,0 1 0,0-1 0,0 0 0,1 1 0,-1-1 0,0 1 0,0-1 0,1 1 0,-1-1 0,0 1 0,1 0 0,1 0 0,38-3 0,-41 3 0,228 18 0,-3 0 0,-89-19 0,-71-2 0,0 4 0,88 11 0,-148-12 0,1 1 0,-1 0 0,0 0 0,1 1 0,-1-1 0,0 1 0,0 0 0,0 1 0,0-1 0,0 1 0,0 0 0,-1 0 0,1 1 0,-1-1 0,0 1 0,0 0 0,0 0 0,-1 0 0,1 1 0,-1-1 0,0 1 0,0 0 0,-1 0 0,1 0 0,-1 0 0,0 0 0,-1 0 0,1 1 0,-1-1 0,0 0 0,0 1 0,-1-1 0,0 1 0,0 0 0,-1 8 0,-17 308 0,17-299-151,-2 1-1,-1-1 0,-1 1 0,-1-1 1,0-1-1,-2 1 0,-1-1 1,-23 41-1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17T11:56:56.13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16 24575,'20'0'0,"21"0"0,9 0 0,4 0 0,-1 0 0,-3 0 0,-10-7 0,2-2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17T11:53:03.922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17T11:53:04.29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17T11:53:04.681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17T11:53:05.072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17T11:53:06.45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17T11:53:07.902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17T11:53:08.259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222B8-6242-4914-9961-714D6966C50E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4187-3407-434B-AE44-2D20FF9D5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5270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222B8-6242-4914-9961-714D6966C50E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4187-3407-434B-AE44-2D20FF9D5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1000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222B8-6242-4914-9961-714D6966C50E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4187-3407-434B-AE44-2D20FF9D54F5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588571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222B8-6242-4914-9961-714D6966C50E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4187-3407-434B-AE44-2D20FF9D5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88140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222B8-6242-4914-9961-714D6966C50E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4187-3407-434B-AE44-2D20FF9D54F5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818503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222B8-6242-4914-9961-714D6966C50E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4187-3407-434B-AE44-2D20FF9D5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29540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222B8-6242-4914-9961-714D6966C50E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4187-3407-434B-AE44-2D20FF9D5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51356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222B8-6242-4914-9961-714D6966C50E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4187-3407-434B-AE44-2D20FF9D5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7644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222B8-6242-4914-9961-714D6966C50E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4187-3407-434B-AE44-2D20FF9D5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2930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222B8-6242-4914-9961-714D6966C50E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4187-3407-434B-AE44-2D20FF9D5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0040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222B8-6242-4914-9961-714D6966C50E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4187-3407-434B-AE44-2D20FF9D5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2202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222B8-6242-4914-9961-714D6966C50E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4187-3407-434B-AE44-2D20FF9D5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0034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222B8-6242-4914-9961-714D6966C50E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4187-3407-434B-AE44-2D20FF9D5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2402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222B8-6242-4914-9961-714D6966C50E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4187-3407-434B-AE44-2D20FF9D5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5025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222B8-6242-4914-9961-714D6966C50E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4187-3407-434B-AE44-2D20FF9D5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6288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222B8-6242-4914-9961-714D6966C50E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4187-3407-434B-AE44-2D20FF9D5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9139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7222B8-6242-4914-9961-714D6966C50E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BFE4187-3407-434B-AE44-2D20FF9D5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4577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customXml" Target="../ink/ink8.xml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customXml" Target="../ink/ink7.xml"/><Relationship Id="rId2" Type="http://schemas.openxmlformats.org/officeDocument/2006/relationships/image" Target="../media/image1.jpeg"/><Relationship Id="rId1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.xml"/><Relationship Id="rId11" Type="http://schemas.openxmlformats.org/officeDocument/2006/relationships/customXml" Target="../ink/ink6.xml"/><Relationship Id="rId5" Type="http://schemas.openxmlformats.org/officeDocument/2006/relationships/image" Target="../media/image3.png"/><Relationship Id="rId15" Type="http://schemas.openxmlformats.org/officeDocument/2006/relationships/customXml" Target="../ink/ink10.xml"/><Relationship Id="rId10" Type="http://schemas.openxmlformats.org/officeDocument/2006/relationships/customXml" Target="../ink/ink5.xml"/><Relationship Id="rId4" Type="http://schemas.openxmlformats.org/officeDocument/2006/relationships/customXml" Target="../ink/ink1.xml"/><Relationship Id="rId9" Type="http://schemas.openxmlformats.org/officeDocument/2006/relationships/customXml" Target="../ink/ink4.xml"/><Relationship Id="rId14" Type="http://schemas.openxmlformats.org/officeDocument/2006/relationships/customXml" Target="../ink/ink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23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24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5.xm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customXml" Target="../ink/ink14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customXml" Target="../ink/ink16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7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8.xml"/><Relationship Id="rId7" Type="http://schemas.openxmlformats.org/officeDocument/2006/relationships/customXml" Target="../ink/ink20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customXml" Target="../ink/ink19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21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22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B8DEB-FBC0-B51A-098C-5A7A417B5D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8E1155-75CD-8FBE-5C55-BE9CB410AF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8529639" cy="1500535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1026" name="Picture 2" descr="Telco – Case Study&#10;&#10;&#10;&#10;&#10;                     32&#10; ">
            <a:extLst>
              <a:ext uri="{FF2B5EF4-FFF2-40B4-BE49-F238E27FC236}">
                <a16:creationId xmlns:a16="http://schemas.microsoft.com/office/drawing/2014/main" id="{60FC19E7-B6FB-1CFC-208E-214188169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286000"/>
            <a:ext cx="2843213" cy="2132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557205-AA69-7326-1FEE-939CCA83B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0"/>
            <a:ext cx="91440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791109FA-7840-11D1-85A9-0C7D718BA9C8}"/>
                  </a:ext>
                </a:extLst>
              </p14:cNvPr>
              <p14:cNvContentPartPr/>
              <p14:nvPr/>
            </p14:nvContentPartPr>
            <p14:xfrm>
              <a:off x="7736197" y="6253830"/>
              <a:ext cx="795960" cy="1188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791109FA-7840-11D1-85A9-0C7D718BA9C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46197" y="6073830"/>
                <a:ext cx="975600" cy="47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0EE21246-6EE4-9090-ABB3-4F7744DAF3A9}"/>
                  </a:ext>
                </a:extLst>
              </p14:cNvPr>
              <p14:cNvContentPartPr/>
              <p14:nvPr/>
            </p14:nvContentPartPr>
            <p14:xfrm>
              <a:off x="7672117" y="6329430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0EE21246-6EE4-9090-ABB3-4F7744DAF3A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582477" y="6149790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CF5336E0-849C-872A-EEED-6E45E8FE8DCA}"/>
                  </a:ext>
                </a:extLst>
              </p14:cNvPr>
              <p14:cNvContentPartPr/>
              <p14:nvPr/>
            </p14:nvContentPartPr>
            <p14:xfrm>
              <a:off x="7843837" y="6329430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CF5336E0-849C-872A-EEED-6E45E8FE8DC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54197" y="6149790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9D7FA3C8-A6B2-FE57-A07D-99ED06E31AA5}"/>
                  </a:ext>
                </a:extLst>
              </p14:cNvPr>
              <p14:cNvContentPartPr/>
              <p14:nvPr/>
            </p14:nvContentPartPr>
            <p14:xfrm>
              <a:off x="7843837" y="6329430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9D7FA3C8-A6B2-FE57-A07D-99ED06E31AA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54197" y="6149790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F3FD54CC-4B5E-9F0A-6450-74816AFB3A46}"/>
                  </a:ext>
                </a:extLst>
              </p14:cNvPr>
              <p14:cNvContentPartPr/>
              <p14:nvPr/>
            </p14:nvContentPartPr>
            <p14:xfrm>
              <a:off x="7815397" y="632943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F3FD54CC-4B5E-9F0A-6450-74816AFB3A4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25397" y="6149790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2C688908-04AF-A2FC-282E-13D3B7E28EB5}"/>
                  </a:ext>
                </a:extLst>
              </p14:cNvPr>
              <p14:cNvContentPartPr/>
              <p14:nvPr/>
            </p14:nvContentPartPr>
            <p14:xfrm>
              <a:off x="8114917" y="6329430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2C688908-04AF-A2FC-282E-13D3B7E28EB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25277" y="6149790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58531B92-9671-5D70-45F5-D665603D0072}"/>
                  </a:ext>
                </a:extLst>
              </p14:cNvPr>
              <p14:cNvContentPartPr/>
              <p14:nvPr/>
            </p14:nvContentPartPr>
            <p14:xfrm>
              <a:off x="7915117" y="6329430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58531B92-9671-5D70-45F5-D665603D00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825477" y="6149790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66B681D6-62D3-547E-A60F-28C49F0731D6}"/>
                  </a:ext>
                </a:extLst>
              </p14:cNvPr>
              <p14:cNvContentPartPr/>
              <p14:nvPr/>
            </p14:nvContentPartPr>
            <p14:xfrm>
              <a:off x="7915117" y="6329430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66B681D6-62D3-547E-A60F-28C49F0731D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825477" y="6149790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51A37C2D-A8E3-E749-D2AA-5B9AFEAFAD7E}"/>
                  </a:ext>
                </a:extLst>
              </p14:cNvPr>
              <p14:cNvContentPartPr/>
              <p14:nvPr/>
            </p14:nvContentPartPr>
            <p14:xfrm>
              <a:off x="7915117" y="6329430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51A37C2D-A8E3-E749-D2AA-5B9AFEAFAD7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825477" y="6149790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DEBDE005-9C30-9549-D39F-414DDDB40495}"/>
                  </a:ext>
                </a:extLst>
              </p14:cNvPr>
              <p14:cNvContentPartPr/>
              <p14:nvPr/>
            </p14:nvContentPartPr>
            <p14:xfrm>
              <a:off x="7729357" y="6335550"/>
              <a:ext cx="269280" cy="12384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DEBDE005-9C30-9549-D39F-414DDDB40495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666717" y="6272550"/>
                <a:ext cx="394920" cy="24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521279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64CE50-95BD-C680-A6F3-A04E6D5EF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A94D6DC7-767B-8CC9-045F-E2AA5F6D98EC}"/>
                  </a:ext>
                </a:extLst>
              </p14:cNvPr>
              <p14:cNvContentPartPr/>
              <p14:nvPr/>
            </p14:nvContentPartPr>
            <p14:xfrm>
              <a:off x="8265397" y="6343470"/>
              <a:ext cx="137160" cy="1436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A94D6DC7-767B-8CC9-045F-E2AA5F6D98E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202757" y="6280830"/>
                <a:ext cx="262800" cy="26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0206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5C8EDB9-B8D4-7C3E-EBD0-A2BF37C77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D36A4B4-09A2-EC39-5420-7A4AF84537F2}"/>
                  </a:ext>
                </a:extLst>
              </p14:cNvPr>
              <p14:cNvContentPartPr/>
              <p14:nvPr/>
            </p14:nvContentPartPr>
            <p14:xfrm>
              <a:off x="8097997" y="6358950"/>
              <a:ext cx="381600" cy="273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D36A4B4-09A2-EC39-5420-7A4AF84537F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034997" y="6296310"/>
                <a:ext cx="507240" cy="398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15831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EA382C4-32DB-3E02-B933-F79E7A6A6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74B8959-100D-102F-0BB1-D2903F6298A0}"/>
                  </a:ext>
                </a:extLst>
              </p14:cNvPr>
              <p14:cNvContentPartPr/>
              <p14:nvPr/>
            </p14:nvContentPartPr>
            <p14:xfrm>
              <a:off x="8243437" y="6423750"/>
              <a:ext cx="126360" cy="61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74B8959-100D-102F-0BB1-D2903F6298A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180797" y="6360750"/>
                <a:ext cx="252000" cy="13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23849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95D38-AE8E-A816-669C-2736D36D42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0AC883-C071-09B7-02A7-15F6522A4D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0"/>
            <a:ext cx="94107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94BB214-6BD9-9420-94C2-B0F5C2D52CB5}"/>
                  </a:ext>
                </a:extLst>
              </p14:cNvPr>
              <p14:cNvContentPartPr/>
              <p14:nvPr/>
            </p14:nvContentPartPr>
            <p14:xfrm>
              <a:off x="8089357" y="6341310"/>
              <a:ext cx="458280" cy="2376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94BB214-6BD9-9420-94C2-B0F5C2D52CB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026717" y="6278670"/>
                <a:ext cx="583920" cy="36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3476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CA013-6273-BAEA-6757-FD77325536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AF8E62-86E3-4541-3280-169843F29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91C84BE-BE6A-E3EF-D5DF-B0A4AFADFBCD}"/>
                  </a:ext>
                </a:extLst>
              </p14:cNvPr>
              <p14:cNvContentPartPr/>
              <p14:nvPr/>
            </p14:nvContentPartPr>
            <p14:xfrm>
              <a:off x="8176117" y="6315030"/>
              <a:ext cx="253800" cy="1515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91C84BE-BE6A-E3EF-D5DF-B0A4AFADFBC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113117" y="6252030"/>
                <a:ext cx="379440" cy="27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0588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9738C-93DF-D667-00E1-7D74276781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0F64DF-49FF-88BD-25E8-1324EA673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7374A48-B50F-1FA1-E698-5E40E2870748}"/>
                  </a:ext>
                </a:extLst>
              </p14:cNvPr>
              <p14:cNvContentPartPr/>
              <p14:nvPr/>
            </p14:nvContentPartPr>
            <p14:xfrm>
              <a:off x="7871917" y="5090670"/>
              <a:ext cx="99000" cy="2106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7374A48-B50F-1FA1-E698-5E40E287074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809277" y="5027670"/>
                <a:ext cx="224640" cy="33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E03A183D-5BB9-CF5A-3F9A-EF222CC3768C}"/>
                  </a:ext>
                </a:extLst>
              </p14:cNvPr>
              <p14:cNvContentPartPr/>
              <p14:nvPr/>
            </p14:nvContentPartPr>
            <p14:xfrm>
              <a:off x="8055517" y="6331590"/>
              <a:ext cx="331200" cy="1587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E03A183D-5BB9-CF5A-3F9A-EF222CC3768C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992877" y="6268590"/>
                <a:ext cx="456840" cy="28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38579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1A52DD8-5039-6EE3-4148-3139A45C9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ADD07C8-F508-4763-A95B-00737FC956B0}"/>
                  </a:ext>
                </a:extLst>
              </p14:cNvPr>
              <p14:cNvContentPartPr/>
              <p14:nvPr/>
            </p14:nvContentPartPr>
            <p14:xfrm>
              <a:off x="10272397" y="6543270"/>
              <a:ext cx="360" cy="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ADD07C8-F508-4763-A95B-00737FC956B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209397" y="6480630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01BC0B04-A4BA-1FB9-53D0-7DF3C7D801AB}"/>
                  </a:ext>
                </a:extLst>
              </p14:cNvPr>
              <p14:cNvContentPartPr/>
              <p14:nvPr/>
            </p14:nvContentPartPr>
            <p14:xfrm>
              <a:off x="8185117" y="6427350"/>
              <a:ext cx="186120" cy="1191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01BC0B04-A4BA-1FB9-53D0-7DF3C7D801A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122117" y="6364350"/>
                <a:ext cx="311760" cy="24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10906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AAF8BB0-8DD0-1BC6-1670-B30CB9263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8B5D558-1F89-2E09-C83B-1C7A078AD79D}"/>
                  </a:ext>
                </a:extLst>
              </p14:cNvPr>
              <p14:cNvContentPartPr/>
              <p14:nvPr/>
            </p14:nvContentPartPr>
            <p14:xfrm>
              <a:off x="8158117" y="6414750"/>
              <a:ext cx="230760" cy="1227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8B5D558-1F89-2E09-C83B-1C7A078AD79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095477" y="6352110"/>
                <a:ext cx="356400" cy="24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2038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12C09C-A45B-8DCD-54FF-169D2EAC55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9C5FCC2-E4CC-0B81-1A2B-5FEF00A0F693}"/>
              </a:ext>
            </a:extLst>
          </p:cNvPr>
          <p:cNvGrpSpPr/>
          <p:nvPr/>
        </p:nvGrpSpPr>
        <p:grpSpPr>
          <a:xfrm>
            <a:off x="8283397" y="6471990"/>
            <a:ext cx="32400" cy="360"/>
            <a:chOff x="8283397" y="6471990"/>
            <a:chExt cx="3240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3" name="Ink 2">
                  <a:extLst>
                    <a:ext uri="{FF2B5EF4-FFF2-40B4-BE49-F238E27FC236}">
                      <a16:creationId xmlns:a16="http://schemas.microsoft.com/office/drawing/2014/main" id="{EEED061D-662E-7BAE-4B3B-0DF67FAD3F88}"/>
                    </a:ext>
                  </a:extLst>
                </p14:cNvPr>
                <p14:cNvContentPartPr/>
                <p14:nvPr/>
              </p14:nvContentPartPr>
              <p14:xfrm>
                <a:off x="8283397" y="6471990"/>
                <a:ext cx="18000" cy="360"/>
              </p14:xfrm>
            </p:contentPart>
          </mc:Choice>
          <mc:Fallback xmlns="">
            <p:pic>
              <p:nvPicPr>
                <p:cNvPr id="3" name="Ink 2">
                  <a:extLst>
                    <a:ext uri="{FF2B5EF4-FFF2-40B4-BE49-F238E27FC236}">
                      <a16:creationId xmlns:a16="http://schemas.microsoft.com/office/drawing/2014/main" id="{EEED061D-662E-7BAE-4B3B-0DF67FAD3F88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8220397" y="6409350"/>
                  <a:ext cx="14364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4" name="Ink 3">
                  <a:extLst>
                    <a:ext uri="{FF2B5EF4-FFF2-40B4-BE49-F238E27FC236}">
                      <a16:creationId xmlns:a16="http://schemas.microsoft.com/office/drawing/2014/main" id="{4820CB90-9608-CB1B-FAF1-495C2C565285}"/>
                    </a:ext>
                  </a:extLst>
                </p14:cNvPr>
                <p14:cNvContentPartPr/>
                <p14:nvPr/>
              </p14:nvContentPartPr>
              <p14:xfrm>
                <a:off x="8286637" y="6471990"/>
                <a:ext cx="360" cy="360"/>
              </p14:xfrm>
            </p:contentPart>
          </mc:Choice>
          <mc:Fallback xmlns="">
            <p:pic>
              <p:nvPicPr>
                <p:cNvPr id="4" name="Ink 3">
                  <a:extLst>
                    <a:ext uri="{FF2B5EF4-FFF2-40B4-BE49-F238E27FC236}">
                      <a16:creationId xmlns:a16="http://schemas.microsoft.com/office/drawing/2014/main" id="{4820CB90-9608-CB1B-FAF1-495C2C565285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8223997" y="640935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EF9EE291-0804-32E2-0D2C-54B715902D26}"/>
                    </a:ext>
                  </a:extLst>
                </p14:cNvPr>
                <p14:cNvContentPartPr/>
                <p14:nvPr/>
              </p14:nvContentPartPr>
              <p14:xfrm>
                <a:off x="8315437" y="6471990"/>
                <a:ext cx="360" cy="3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EF9EE291-0804-32E2-0D2C-54B715902D26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8252437" y="6409350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838941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7EF0E41-D6D6-19FF-8EC9-C87B50311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1E42E17-69FC-DAC7-D5DE-DC4E9D8738D9}"/>
                  </a:ext>
                </a:extLst>
              </p14:cNvPr>
              <p14:cNvContentPartPr/>
              <p14:nvPr/>
            </p14:nvContentPartPr>
            <p14:xfrm>
              <a:off x="8155597" y="6263910"/>
              <a:ext cx="249840" cy="2685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1E42E17-69FC-DAC7-D5DE-DC4E9D8738D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092957" y="6200910"/>
                <a:ext cx="375480" cy="39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36767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DBF93D-64B7-8FFC-5D6B-660D66BFC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D8964BE0-864A-16DF-5070-4594D5A61732}"/>
                  </a:ext>
                </a:extLst>
              </p14:cNvPr>
              <p14:cNvContentPartPr/>
              <p14:nvPr/>
            </p14:nvContentPartPr>
            <p14:xfrm>
              <a:off x="8196637" y="6360030"/>
              <a:ext cx="133200" cy="846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8964BE0-864A-16DF-5070-4594D5A6173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133997" y="6297030"/>
                <a:ext cx="258840" cy="21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5423251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37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abhishek shah</dc:creator>
  <cp:lastModifiedBy>abhishek shah</cp:lastModifiedBy>
  <cp:revision>3</cp:revision>
  <dcterms:created xsi:type="dcterms:W3CDTF">2024-07-17T10:58:48Z</dcterms:created>
  <dcterms:modified xsi:type="dcterms:W3CDTF">2024-07-17T11:58:44Z</dcterms:modified>
</cp:coreProperties>
</file>

<file path=docProps/thumbnail.jpeg>
</file>